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77" r:id="rId4"/>
    <p:sldId id="265" r:id="rId5"/>
    <p:sldId id="267" r:id="rId6"/>
    <p:sldId id="276" r:id="rId7"/>
    <p:sldId id="270" r:id="rId8"/>
  </p:sldIdLst>
  <p:sldSz cx="9144000" cy="6858000" type="screen4x3"/>
  <p:notesSz cx="10020300" cy="14449425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256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6768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МБОУ СОШ № 50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зимних каникул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2024-2025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9087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школы______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«____» декабря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дежурный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И.В.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38200"/>
              </p:ext>
            </p:extLst>
          </p:nvPr>
        </p:nvGraphicFramePr>
        <p:xfrm>
          <a:off x="1547663" y="548680"/>
          <a:ext cx="7416825" cy="2712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9466">
                  <a:extLst>
                    <a:ext uri="{9D8B030D-6E8A-4147-A177-3AD203B41FA5}">
                      <a16:colId xmlns:a16="http://schemas.microsoft.com/office/drawing/2014/main" val="3305922254"/>
                    </a:ext>
                  </a:extLst>
                </a:gridCol>
                <a:gridCol w="836759">
                  <a:extLst>
                    <a:ext uri="{9D8B030D-6E8A-4147-A177-3AD203B41FA5}">
                      <a16:colId xmlns:a16="http://schemas.microsoft.com/office/drawing/2014/main" val="1591945950"/>
                    </a:ext>
                  </a:extLst>
                </a:gridCol>
                <a:gridCol w="2883931">
                  <a:extLst>
                    <a:ext uri="{9D8B030D-6E8A-4147-A177-3AD203B41FA5}">
                      <a16:colId xmlns:a16="http://schemas.microsoft.com/office/drawing/2014/main" val="3242049844"/>
                    </a:ext>
                  </a:extLst>
                </a:gridCol>
                <a:gridCol w="738696">
                  <a:extLst>
                    <a:ext uri="{9D8B030D-6E8A-4147-A177-3AD203B41FA5}">
                      <a16:colId xmlns:a16="http://schemas.microsoft.com/office/drawing/2014/main" val="939168675"/>
                    </a:ext>
                  </a:extLst>
                </a:gridCol>
                <a:gridCol w="1663086">
                  <a:extLst>
                    <a:ext uri="{9D8B030D-6E8A-4147-A177-3AD203B41FA5}">
                      <a16:colId xmlns:a16="http://schemas.microsoft.com/office/drawing/2014/main" val="2591801880"/>
                    </a:ext>
                  </a:extLst>
                </a:gridCol>
                <a:gridCol w="114887">
                  <a:extLst>
                    <a:ext uri="{9D8B030D-6E8A-4147-A177-3AD203B41FA5}">
                      <a16:colId xmlns:a16="http://schemas.microsoft.com/office/drawing/2014/main" val="345704016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3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Новогоднее конфетти «Зимней праздничной порой …»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Часова В.В.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194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«Новогодний хоровод – ждали дети целый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Сысоева Е.С.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3205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Новогодние фантазии «Почтовая сумка Деда Мороза»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Шевченко К.А.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0654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"Забавы зимушки - зимы"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Масленникова А.И.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962563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18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494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987103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126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Каб. 210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«Укрась елочку»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Кузьмина И.В.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4615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Каб. 210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«Ферма Деда Мороза»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Кузьмина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И.В.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5489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1720" y="3413800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Нерубенко С.В.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15165"/>
              </p:ext>
            </p:extLst>
          </p:nvPr>
        </p:nvGraphicFramePr>
        <p:xfrm>
          <a:off x="1563270" y="3752354"/>
          <a:ext cx="7416826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8023">
                  <a:extLst>
                    <a:ext uri="{9D8B030D-6E8A-4147-A177-3AD203B41FA5}">
                      <a16:colId xmlns:a16="http://schemas.microsoft.com/office/drawing/2014/main" val="1576856171"/>
                    </a:ext>
                  </a:extLst>
                </a:gridCol>
                <a:gridCol w="790368">
                  <a:extLst>
                    <a:ext uri="{9D8B030D-6E8A-4147-A177-3AD203B41FA5}">
                      <a16:colId xmlns:a16="http://schemas.microsoft.com/office/drawing/2014/main" val="3672918307"/>
                    </a:ext>
                  </a:extLst>
                </a:gridCol>
                <a:gridCol w="146385">
                  <a:extLst>
                    <a:ext uri="{9D8B030D-6E8A-4147-A177-3AD203B41FA5}">
                      <a16:colId xmlns:a16="http://schemas.microsoft.com/office/drawing/2014/main" val="4094144452"/>
                    </a:ext>
                  </a:extLst>
                </a:gridCol>
                <a:gridCol w="2842477">
                  <a:extLst>
                    <a:ext uri="{9D8B030D-6E8A-4147-A177-3AD203B41FA5}">
                      <a16:colId xmlns:a16="http://schemas.microsoft.com/office/drawing/2014/main" val="2138464960"/>
                    </a:ext>
                  </a:extLst>
                </a:gridCol>
                <a:gridCol w="750319">
                  <a:extLst>
                    <a:ext uri="{9D8B030D-6E8A-4147-A177-3AD203B41FA5}">
                      <a16:colId xmlns:a16="http://schemas.microsoft.com/office/drawing/2014/main" val="1451778358"/>
                    </a:ext>
                  </a:extLst>
                </a:gridCol>
                <a:gridCol w="1689254">
                  <a:extLst>
                    <a:ext uri="{9D8B030D-6E8A-4147-A177-3AD203B41FA5}">
                      <a16:colId xmlns:a16="http://schemas.microsoft.com/office/drawing/2014/main" val="78963047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95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Конкурсно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-игровая программа «Новогодний хоровод – ждали дети целый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Карнаух Т.Н.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476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Новогоднее конфетти «Зимней праздничной порой …»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Ткачева Л.С.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94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мозаика «В Новый год - с улыбкой»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Аулова О.А.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628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Квест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-игра "Забавы зимушки - зимы"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Хализева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М.В.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780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871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377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02142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906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Каб. 210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«Укрась елочку»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5-6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Нерубенко С.В.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146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Каб. 210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мозаика «В Новый год - с улыбкой»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7-8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Нерубенко С.В.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67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7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дежурный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Ж.Н.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674785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куркин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8262"/>
              </p:ext>
            </p:extLst>
          </p:nvPr>
        </p:nvGraphicFramePr>
        <p:xfrm>
          <a:off x="1675493" y="650703"/>
          <a:ext cx="7200801" cy="29737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34828887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4229106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085382594"/>
                    </a:ext>
                  </a:extLst>
                </a:gridCol>
                <a:gridCol w="2744052">
                  <a:extLst>
                    <a:ext uri="{9D8B030D-6E8A-4147-A177-3AD203B41FA5}">
                      <a16:colId xmlns:a16="http://schemas.microsoft.com/office/drawing/2014/main" val="2391267922"/>
                    </a:ext>
                  </a:extLst>
                </a:gridCol>
                <a:gridCol w="728465">
                  <a:extLst>
                    <a:ext uri="{9D8B030D-6E8A-4147-A177-3AD203B41FA5}">
                      <a16:colId xmlns:a16="http://schemas.microsoft.com/office/drawing/2014/main" val="1884254129"/>
                    </a:ext>
                  </a:extLst>
                </a:gridCol>
                <a:gridCol w="1640052">
                  <a:extLst>
                    <a:ext uri="{9D8B030D-6E8A-4147-A177-3AD203B41FA5}">
                      <a16:colId xmlns:a16="http://schemas.microsoft.com/office/drawing/2014/main" val="2994969937"/>
                    </a:ext>
                  </a:extLst>
                </a:gridCol>
              </a:tblGrid>
              <a:tr h="2305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366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Развлечение «К нам праздник пришел новогодний, волшебный подарок зимы»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Потапова С.В.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980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Игра «Чудо рядом»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Голотовская Ю.М.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13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Новогодняя забава «Новый год к нам мчится в гости»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Дмитриева М.П., Калипа О.Ю.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87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Квест «Новогодние приключения»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Кобякова В.М.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03172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163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7214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6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«Рисуем Новый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Морковская Ж.Н.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Совет учащихся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74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«Рисуем Новый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10-11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Морковская Ж.Н.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Совет учащихся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63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28339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42195"/>
              </p:ext>
            </p:extLst>
          </p:nvPr>
        </p:nvGraphicFramePr>
        <p:xfrm>
          <a:off x="1703697" y="4029690"/>
          <a:ext cx="7188784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4087">
                  <a:extLst>
                    <a:ext uri="{9D8B030D-6E8A-4147-A177-3AD203B41FA5}">
                      <a16:colId xmlns:a16="http://schemas.microsoft.com/office/drawing/2014/main" val="25738045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53198596"/>
                    </a:ext>
                  </a:extLst>
                </a:gridCol>
                <a:gridCol w="842866">
                  <a:extLst>
                    <a:ext uri="{9D8B030D-6E8A-4147-A177-3AD203B41FA5}">
                      <a16:colId xmlns:a16="http://schemas.microsoft.com/office/drawing/2014/main" val="543354611"/>
                    </a:ext>
                  </a:extLst>
                </a:gridCol>
                <a:gridCol w="2049155">
                  <a:extLst>
                    <a:ext uri="{9D8B030D-6E8A-4147-A177-3AD203B41FA5}">
                      <a16:colId xmlns:a16="http://schemas.microsoft.com/office/drawing/2014/main" val="425269249"/>
                    </a:ext>
                  </a:extLst>
                </a:gridCol>
                <a:gridCol w="727249">
                  <a:extLst>
                    <a:ext uri="{9D8B030D-6E8A-4147-A177-3AD203B41FA5}">
                      <a16:colId xmlns:a16="http://schemas.microsoft.com/office/drawing/2014/main" val="2401956260"/>
                    </a:ext>
                  </a:extLst>
                </a:gridCol>
                <a:gridCol w="1637315">
                  <a:extLst>
                    <a:ext uri="{9D8B030D-6E8A-4147-A177-3AD203B41FA5}">
                      <a16:colId xmlns:a16="http://schemas.microsoft.com/office/drawing/2014/main" val="426842484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5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Развлекательная программа «Забавы у новогодней елки»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Харламова А.В.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6553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Развлекательная программа «Забавы у новогодней елки»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Плетникова Е.А.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141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Мастер-класс «Новогодние чудеса»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Железнова В.И.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71590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73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133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210655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07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«Рисуем Новый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Шкуркин А.А.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48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«Новогодние головоломки»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Шкуркин А.А.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542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99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7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дежурный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О.А.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09527"/>
              </p:ext>
            </p:extLst>
          </p:nvPr>
        </p:nvGraphicFramePr>
        <p:xfrm>
          <a:off x="1763689" y="505988"/>
          <a:ext cx="7226564" cy="2806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1871">
                  <a:extLst>
                    <a:ext uri="{9D8B030D-6E8A-4147-A177-3AD203B41FA5}">
                      <a16:colId xmlns:a16="http://schemas.microsoft.com/office/drawing/2014/main" val="762130408"/>
                    </a:ext>
                  </a:extLst>
                </a:gridCol>
                <a:gridCol w="953541">
                  <a:extLst>
                    <a:ext uri="{9D8B030D-6E8A-4147-A177-3AD203B41FA5}">
                      <a16:colId xmlns:a16="http://schemas.microsoft.com/office/drawing/2014/main" val="1639916522"/>
                    </a:ext>
                  </a:extLst>
                </a:gridCol>
                <a:gridCol w="2904161">
                  <a:extLst>
                    <a:ext uri="{9D8B030D-6E8A-4147-A177-3AD203B41FA5}">
                      <a16:colId xmlns:a16="http://schemas.microsoft.com/office/drawing/2014/main" val="486605293"/>
                    </a:ext>
                  </a:extLst>
                </a:gridCol>
                <a:gridCol w="731071">
                  <a:extLst>
                    <a:ext uri="{9D8B030D-6E8A-4147-A177-3AD203B41FA5}">
                      <a16:colId xmlns:a16="http://schemas.microsoft.com/office/drawing/2014/main" val="68226344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148490776"/>
                    </a:ext>
                  </a:extLst>
                </a:gridCol>
              </a:tblGrid>
              <a:tr h="21590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4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«Новогодняя мозаика»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Ветрова Е.А.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0152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развлечение  «Зимней, сказочной порой, поиграем мы с тобой»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Васильчикова Г.Н.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993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Конкурсно-игровая программа «Новогодний аукцион»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Беляева А.Ю.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763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Конкурсно-игровая программа «Новогодний аукцион»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Лопина С.В.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32798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3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8079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24038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82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Козлова О.А.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93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Козлова О.А.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039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89454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83768" y="3399775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дежурный администратор Сергеева С.Е.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610885"/>
              </p:ext>
            </p:extLst>
          </p:nvPr>
        </p:nvGraphicFramePr>
        <p:xfrm>
          <a:off x="1881939" y="3862615"/>
          <a:ext cx="7108314" cy="23666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0494">
                  <a:extLst>
                    <a:ext uri="{9D8B030D-6E8A-4147-A177-3AD203B41FA5}">
                      <a16:colId xmlns:a16="http://schemas.microsoft.com/office/drawing/2014/main" val="2596312098"/>
                    </a:ext>
                  </a:extLst>
                </a:gridCol>
                <a:gridCol w="878970">
                  <a:extLst>
                    <a:ext uri="{9D8B030D-6E8A-4147-A177-3AD203B41FA5}">
                      <a16:colId xmlns:a16="http://schemas.microsoft.com/office/drawing/2014/main" val="4111386414"/>
                    </a:ext>
                  </a:extLst>
                </a:gridCol>
                <a:gridCol w="219743">
                  <a:extLst>
                    <a:ext uri="{9D8B030D-6E8A-4147-A177-3AD203B41FA5}">
                      <a16:colId xmlns:a16="http://schemas.microsoft.com/office/drawing/2014/main" val="2370607769"/>
                    </a:ext>
                  </a:extLst>
                </a:gridCol>
                <a:gridCol w="2681011">
                  <a:extLst>
                    <a:ext uri="{9D8B030D-6E8A-4147-A177-3AD203B41FA5}">
                      <a16:colId xmlns:a16="http://schemas.microsoft.com/office/drawing/2014/main" val="3155507993"/>
                    </a:ext>
                  </a:extLst>
                </a:gridCol>
                <a:gridCol w="719109">
                  <a:extLst>
                    <a:ext uri="{9D8B030D-6E8A-4147-A177-3AD203B41FA5}">
                      <a16:colId xmlns:a16="http://schemas.microsoft.com/office/drawing/2014/main" val="3480489925"/>
                    </a:ext>
                  </a:extLst>
                </a:gridCol>
                <a:gridCol w="1618987">
                  <a:extLst>
                    <a:ext uri="{9D8B030D-6E8A-4147-A177-3AD203B41FA5}">
                      <a16:colId xmlns:a16="http://schemas.microsoft.com/office/drawing/2014/main" val="774576725"/>
                    </a:ext>
                  </a:extLst>
                </a:gridCol>
              </a:tblGrid>
              <a:tr h="23304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844272"/>
                  </a:ext>
                </a:extLst>
              </a:tr>
              <a:tr h="83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спорт-парад «В гостях у Нового года»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Миколенко С.В.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404714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Новогодние забавы «Сияет елочка огнями»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Рыбалко Ж.С.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52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Мастер - класс «Коллекция новогодних идей»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Четвертухина Н.К., Некрасова Г.С.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384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новогодний  серпантин «В зимний праздник Новый год все спешат на хоровод»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Прибыльнова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П.А.,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24867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33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543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63807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6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Игра «Новогодние чудеса»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5-6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Сергеева С.Е.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621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Игра «Новогодние чудеса»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7-8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Сергеева С.Е.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10.00-22.00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96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дежурный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емыкина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22206"/>
              </p:ext>
            </p:extLst>
          </p:nvPr>
        </p:nvGraphicFramePr>
        <p:xfrm>
          <a:off x="1547664" y="620688"/>
          <a:ext cx="7416823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3926">
                  <a:extLst>
                    <a:ext uri="{9D8B030D-6E8A-4147-A177-3AD203B41FA5}">
                      <a16:colId xmlns:a16="http://schemas.microsoft.com/office/drawing/2014/main" val="1964327835"/>
                    </a:ext>
                  </a:extLst>
                </a:gridCol>
                <a:gridCol w="973926">
                  <a:extLst>
                    <a:ext uri="{9D8B030D-6E8A-4147-A177-3AD203B41FA5}">
                      <a16:colId xmlns:a16="http://schemas.microsoft.com/office/drawing/2014/main" val="3180248223"/>
                    </a:ext>
                  </a:extLst>
                </a:gridCol>
                <a:gridCol w="3236724">
                  <a:extLst>
                    <a:ext uri="{9D8B030D-6E8A-4147-A177-3AD203B41FA5}">
                      <a16:colId xmlns:a16="http://schemas.microsoft.com/office/drawing/2014/main" val="133987666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3253651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3458583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3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познавательная игра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квест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 «День Ильи Муромца и всех богатырей», ко Дню былинного богатыря Ильи Муромца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Мерко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О.Г.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15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познавательная игра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квест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 «День Ильи Муромца и всех богатырей», ко Дню былинного богатыря Ильи Муромца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Сопина И.А.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86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Квест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-игра «Круиз по новогодней планете»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Галиева Т.А.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682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Квест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-игра «Встречаем Новый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Барабашова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А.А., 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07109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2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11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13018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0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Игра «Новогодние чудеса»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Немыкина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Н.С.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701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Каб. 210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Игра «Новогодние чудеса»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Немыкина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Н.С.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30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816817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9751" y="351628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января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Паткина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Е.Д.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97268"/>
              </p:ext>
            </p:extLst>
          </p:nvPr>
        </p:nvGraphicFramePr>
        <p:xfrm>
          <a:off x="1325256" y="3854842"/>
          <a:ext cx="7656834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66692239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55019880"/>
                    </a:ext>
                  </a:extLst>
                </a:gridCol>
                <a:gridCol w="3122093">
                  <a:extLst>
                    <a:ext uri="{9D8B030D-6E8A-4147-A177-3AD203B41FA5}">
                      <a16:colId xmlns:a16="http://schemas.microsoft.com/office/drawing/2014/main" val="2421537619"/>
                    </a:ext>
                  </a:extLst>
                </a:gridCol>
                <a:gridCol w="774599">
                  <a:extLst>
                    <a:ext uri="{9D8B030D-6E8A-4147-A177-3AD203B41FA5}">
                      <a16:colId xmlns:a16="http://schemas.microsoft.com/office/drawing/2014/main" val="3673834596"/>
                    </a:ext>
                  </a:extLst>
                </a:gridCol>
                <a:gridCol w="1743918">
                  <a:extLst>
                    <a:ext uri="{9D8B030D-6E8A-4147-A177-3AD203B41FA5}">
                      <a16:colId xmlns:a16="http://schemas.microsoft.com/office/drawing/2014/main" val="40621878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4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Игровой квест «По дороге сказок»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Хавелова Н.А.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243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Новогодняя игротека «Новогодние огни приглашают в сказку»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Артеменко И.А.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8970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турнир «Новогодний калейдоскоп»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Лютых И.А.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847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турнир «Новогодний калейдоскоп»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Петренко Н.С.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275564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92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266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93970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23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Конкурс фотоколлажей «В ожидании чуда»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Паткина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Е.Д.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963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Сказочный коллаж «Новогодние волшебные страницы»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35915" algn="ctr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Паткина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Е.Д.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562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40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января дежурный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Рогожинга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Э.Г.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01920"/>
              </p:ext>
            </p:extLst>
          </p:nvPr>
        </p:nvGraphicFramePr>
        <p:xfrm>
          <a:off x="1835696" y="571546"/>
          <a:ext cx="7128793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3049">
                  <a:extLst>
                    <a:ext uri="{9D8B030D-6E8A-4147-A177-3AD203B41FA5}">
                      <a16:colId xmlns:a16="http://schemas.microsoft.com/office/drawing/2014/main" val="3931713789"/>
                    </a:ext>
                  </a:extLst>
                </a:gridCol>
                <a:gridCol w="944525">
                  <a:extLst>
                    <a:ext uri="{9D8B030D-6E8A-4147-A177-3AD203B41FA5}">
                      <a16:colId xmlns:a16="http://schemas.microsoft.com/office/drawing/2014/main" val="239205424"/>
                    </a:ext>
                  </a:extLst>
                </a:gridCol>
                <a:gridCol w="145312">
                  <a:extLst>
                    <a:ext uri="{9D8B030D-6E8A-4147-A177-3AD203B41FA5}">
                      <a16:colId xmlns:a16="http://schemas.microsoft.com/office/drawing/2014/main" val="3286528193"/>
                    </a:ext>
                  </a:extLst>
                </a:gridCol>
                <a:gridCol w="2470297">
                  <a:extLst>
                    <a:ext uri="{9D8B030D-6E8A-4147-A177-3AD203B41FA5}">
                      <a16:colId xmlns:a16="http://schemas.microsoft.com/office/drawing/2014/main" val="462780062"/>
                    </a:ext>
                  </a:extLst>
                </a:gridCol>
                <a:gridCol w="799214">
                  <a:extLst>
                    <a:ext uri="{9D8B030D-6E8A-4147-A177-3AD203B41FA5}">
                      <a16:colId xmlns:a16="http://schemas.microsoft.com/office/drawing/2014/main" val="3735026930"/>
                    </a:ext>
                  </a:extLst>
                </a:gridCol>
                <a:gridCol w="1816396">
                  <a:extLst>
                    <a:ext uri="{9D8B030D-6E8A-4147-A177-3AD203B41FA5}">
                      <a16:colId xmlns:a16="http://schemas.microsoft.com/office/drawing/2014/main" val="57729198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56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«В стране морозных снежков»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Кисиль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А.С.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083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Новогодний калейдоскоп «Это диво, так уж диво...»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Козловская Л.Е.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60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«Как встречают Новый год люди всех земных широт»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Ионова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А.О.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01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Новогодний квест «Часы деда Мороза»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Волошина Н.Ю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., Совет 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10377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4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491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93032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669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«Новогодние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бродилки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5-6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Рогожина Э.Г.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74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Конкурс фотоколлажей «В ожидании чуда»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7-8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Рогожина Э.Г.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391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59946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7744" y="3835969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дежурный администратор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Ж.Н.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61974"/>
              </p:ext>
            </p:extLst>
          </p:nvPr>
        </p:nvGraphicFramePr>
        <p:xfrm>
          <a:off x="1835696" y="4174523"/>
          <a:ext cx="7128794" cy="2486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19973816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86965333"/>
                    </a:ext>
                  </a:extLst>
                </a:gridCol>
                <a:gridCol w="2839746">
                  <a:extLst>
                    <a:ext uri="{9D8B030D-6E8A-4147-A177-3AD203B41FA5}">
                      <a16:colId xmlns:a16="http://schemas.microsoft.com/office/drawing/2014/main" val="429497172"/>
                    </a:ext>
                  </a:extLst>
                </a:gridCol>
                <a:gridCol w="721180">
                  <a:extLst>
                    <a:ext uri="{9D8B030D-6E8A-4147-A177-3AD203B41FA5}">
                      <a16:colId xmlns:a16="http://schemas.microsoft.com/office/drawing/2014/main" val="2300877861"/>
                    </a:ext>
                  </a:extLst>
                </a:gridCol>
                <a:gridCol w="1623652">
                  <a:extLst>
                    <a:ext uri="{9D8B030D-6E8A-4147-A177-3AD203B41FA5}">
                      <a16:colId xmlns:a16="http://schemas.microsoft.com/office/drawing/2014/main" val="358342386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62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«Новогодние чудеса» для детей и родителей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Короплясова М.В.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134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«В гости к Деду Морозу»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Литвинова Е.М.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0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«Рождественские забавы»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Гаврюшкина О.В.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45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День веселых затей «Рождества волшебные мгновения…»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Дунаева М.Б.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53551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918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32651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8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Морковская Ж.Н.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75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Морковская Ж.Н.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6988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15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января дежурный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Зайченко Т.Г.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04422"/>
              </p:ext>
            </p:extLst>
          </p:nvPr>
        </p:nvGraphicFramePr>
        <p:xfrm>
          <a:off x="1619672" y="581825"/>
          <a:ext cx="7272808" cy="27717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6783822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40143327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902067603"/>
                    </a:ext>
                  </a:extLst>
                </a:gridCol>
                <a:gridCol w="2741162">
                  <a:extLst>
                    <a:ext uri="{9D8B030D-6E8A-4147-A177-3AD203B41FA5}">
                      <a16:colId xmlns:a16="http://schemas.microsoft.com/office/drawing/2014/main" val="1509370944"/>
                    </a:ext>
                  </a:extLst>
                </a:gridCol>
                <a:gridCol w="751500">
                  <a:extLst>
                    <a:ext uri="{9D8B030D-6E8A-4147-A177-3AD203B41FA5}">
                      <a16:colId xmlns:a16="http://schemas.microsoft.com/office/drawing/2014/main" val="2274666426"/>
                    </a:ext>
                  </a:extLst>
                </a:gridCol>
                <a:gridCol w="1691914">
                  <a:extLst>
                    <a:ext uri="{9D8B030D-6E8A-4147-A177-3AD203B41FA5}">
                      <a16:colId xmlns:a16="http://schemas.microsoft.com/office/drawing/2014/main" val="4118684630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5584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«Новогодние чудеса» для детей и родителей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Новикова А.П.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370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«В гости к Деду Морозу»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Косинова Е.В.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6553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«Рождественские забавы»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Лябах Ю.А.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752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День веселых затей «Рождества волшебные мгновения…»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Осьмакова О.Н.,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179992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70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2358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365737"/>
                  </a:ext>
                </a:extLst>
              </a:tr>
              <a:tr h="2000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56970"/>
                  </a:ext>
                </a:extLst>
              </a:tr>
              <a:tr h="57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Зайченко Т.Г.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4427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«Я лучший»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Зайченко Т.Г.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220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3335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40868" y="3544618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дежурный администратор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 О.А.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32739"/>
              </p:ext>
            </p:extLst>
          </p:nvPr>
        </p:nvGraphicFramePr>
        <p:xfrm>
          <a:off x="1523677" y="4005064"/>
          <a:ext cx="7464798" cy="2296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0091">
                  <a:extLst>
                    <a:ext uri="{9D8B030D-6E8A-4147-A177-3AD203B41FA5}">
                      <a16:colId xmlns:a16="http://schemas.microsoft.com/office/drawing/2014/main" val="300061918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57878001"/>
                    </a:ext>
                  </a:extLst>
                </a:gridCol>
                <a:gridCol w="2969235">
                  <a:extLst>
                    <a:ext uri="{9D8B030D-6E8A-4147-A177-3AD203B41FA5}">
                      <a16:colId xmlns:a16="http://schemas.microsoft.com/office/drawing/2014/main" val="1809209562"/>
                    </a:ext>
                  </a:extLst>
                </a:gridCol>
                <a:gridCol w="755172">
                  <a:extLst>
                    <a:ext uri="{9D8B030D-6E8A-4147-A177-3AD203B41FA5}">
                      <a16:colId xmlns:a16="http://schemas.microsoft.com/office/drawing/2014/main" val="1080729991"/>
                    </a:ext>
                  </a:extLst>
                </a:gridCol>
                <a:gridCol w="1700180">
                  <a:extLst>
                    <a:ext uri="{9D8B030D-6E8A-4147-A177-3AD203B41FA5}">
                      <a16:colId xmlns:a16="http://schemas.microsoft.com/office/drawing/2014/main" val="1463658248"/>
                    </a:ext>
                  </a:extLst>
                </a:gridCol>
              </a:tblGrid>
              <a:tr h="2633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Культурно-массовые мероприятия на катке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44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12.00-13.00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игровая программа «Новогодние чудеса» для детей и родителей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1-2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Левадная К.Н.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397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13.40-14.40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«В гости к Деду Морозу»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3-4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Андрианова О.П.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04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17.00-18.00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Игровая программа «Рождественские забавы»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5-7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Черных М.М.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867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18.20-19.20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День веселых затей «Рождества волшебные мгновения…»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8-11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Седых Е.В.,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Совет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учащихся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80877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643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Спортивные 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153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12.00-20.30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СОШ № 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Работа школьного катка (по погоде) «Новогодние семейные катания на коньках»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554626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Работа компьютерного класса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536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15.00-16.00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Компьютерный турнир «Рисуем Новый год»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5-6 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Козлова О.А.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62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16.00-17.00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Каб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210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«Новогодние головоломки»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7-8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Козлова О.А.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24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расписанию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Кружки и секции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63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3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1672</Words>
  <Application>Microsoft Office PowerPoint</Application>
  <PresentationFormat>Экран (4:3)</PresentationFormat>
  <Paragraphs>622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Times New Roman</vt:lpstr>
      <vt:lpstr>Calibri</vt:lpstr>
      <vt:lpstr>1_Тема Office</vt:lpstr>
      <vt:lpstr>Презентация PowerPoint</vt:lpstr>
      <vt:lpstr>28 декабря дежурный администратор Кузьмина И.В.</vt:lpstr>
      <vt:lpstr>30 декабря дежурный администратор Морковская Ж.Н.</vt:lpstr>
      <vt:lpstr>1 января дежурный администратор Козлова О.А.</vt:lpstr>
      <vt:lpstr>3 января дежурный администратор Немыкина Н.С.</vt:lpstr>
      <vt:lpstr>5 января дежурный администратор Рогожинга Э.Г.</vt:lpstr>
      <vt:lpstr>7 января дежурный администратор Зайченко Т.Г.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Пользователь Windows</cp:lastModifiedBy>
  <cp:revision>92</cp:revision>
  <cp:lastPrinted>2021-12-24T08:38:50Z</cp:lastPrinted>
  <dcterms:created xsi:type="dcterms:W3CDTF">2014-07-06T18:18:01Z</dcterms:created>
  <dcterms:modified xsi:type="dcterms:W3CDTF">2024-12-26T09:40:50Z</dcterms:modified>
</cp:coreProperties>
</file>